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016"/>
  </p:normalViewPr>
  <p:slideViewPr>
    <p:cSldViewPr snapToGrid="0" snapToObjects="1">
      <p:cViewPr varScale="1">
        <p:scale>
          <a:sx n="92" d="100"/>
          <a:sy n="92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C1940-B5DA-F34D-A8A6-6783EBAAB0FF}" type="datetimeFigureOut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032AA-11D0-D44D-B431-3FD8F113C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47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032AA-11D0-D44D-B431-3FD8F113C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07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032AA-11D0-D44D-B431-3FD8F113C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16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dicuss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complexity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</a:p>
          <a:p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picure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sometimes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part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picutre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that;s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shall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analysis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</a:p>
          <a:p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algorithm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them.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032AA-11D0-D44D-B431-3FD8F113C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752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target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032AA-11D0-D44D-B431-3FD8F113C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303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C649-9214-A547-9102-9641B6907D1B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72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289B9-98B5-BD4C-8402-657961E7453A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1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F1C0-1F26-9F4F-BEA6-D666DD18E74B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8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871E3-6812-9A42-A495-325E72981F6D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94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2D35-3D18-6848-82F4-FF9DBF730707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999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5808-DAC2-4A40-BF0B-DA66C72B1BBB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0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22D2-AABE-EC4B-85F1-B400546E6314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22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DE54-090C-6A4C-BBD4-DAA442DFA2A6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25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1C71-DF8A-D346-BA73-98DC456375CA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66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74EB7-6120-9041-9F06-AC9D05BE1AF6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859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6D0B-1F99-FA49-921B-5D7B705C8238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290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FB9DA-B139-6C4E-9926-C871488622D3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8705E-3D9C-174E-917A-61B40E34E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13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Xiangyang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Shi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October.4</a:t>
            </a:r>
            <a:r>
              <a:rPr kumimoji="1" lang="en-US" altLang="zh-CN" baseline="30000" dirty="0" smtClean="0"/>
              <a:t>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Wednesday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EA3F4-7171-0041-A912-08B57D9AF679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796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0185" cy="1325563"/>
          </a:xfrm>
        </p:spPr>
        <p:txBody>
          <a:bodyPr/>
          <a:lstStyle/>
          <a:p>
            <a:r>
              <a:rPr kumimoji="1" lang="en-US" altLang="zh-CN" dirty="0" smtClean="0"/>
              <a:t>Questions: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Img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871E3-6812-9A42-A495-325E72981F6D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12" y="1825625"/>
            <a:ext cx="4432300" cy="417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112" y="1825625"/>
            <a:ext cx="6459141" cy="34568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42927" y="5648446"/>
            <a:ext cx="363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pharagraph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Figure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45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Img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871E3-6812-9A42-A495-325E72981F6D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29" y="1565563"/>
            <a:ext cx="3572656" cy="28176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55" y="1690688"/>
            <a:ext cx="4474345" cy="32811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015" y="2039730"/>
            <a:ext cx="2404818" cy="20747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7010" y="4732256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Link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list/Dictionary</a:t>
            </a:r>
          </a:p>
          <a:p>
            <a:r>
              <a:rPr kumimoji="1" lang="en-US" altLang="zh-CN" dirty="0" smtClean="0"/>
              <a:t>myPex7p: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S200,P200,……</a:t>
            </a:r>
          </a:p>
          <a:p>
            <a:r>
              <a:rPr kumimoji="1" lang="en-US" altLang="zh-CN" dirty="0" smtClean="0"/>
              <a:t>Pex13p: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P200,……</a:t>
            </a:r>
          </a:p>
          <a:p>
            <a:r>
              <a:rPr kumimoji="1" lang="en-US" altLang="zh-CN" dirty="0" smtClean="0"/>
              <a:t>Pex14p: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P200,……</a:t>
            </a:r>
          </a:p>
          <a:p>
            <a:r>
              <a:rPr kumimoji="1" lang="en-US" altLang="zh-CN" dirty="0" smtClean="0"/>
              <a:t>Fbp1p: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S200,……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447175" y="4883085"/>
            <a:ext cx="253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Matrix:</a:t>
            </a:r>
          </a:p>
          <a:p>
            <a:endParaRPr kumimoji="1" lang="zh-CN" altLang="en-US" dirty="0"/>
          </a:p>
        </p:txBody>
      </p:sp>
      <p:sp>
        <p:nvSpPr>
          <p:cNvPr id="11" name="双中括号 10"/>
          <p:cNvSpPr/>
          <p:nvPr/>
        </p:nvSpPr>
        <p:spPr>
          <a:xfrm>
            <a:off x="8059917" y="5223758"/>
            <a:ext cx="1816231" cy="11501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292446" y="5061584"/>
            <a:ext cx="1583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en-US" altLang="zh-CN" dirty="0"/>
          </a:p>
          <a:p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</a:p>
          <a:p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</a:p>
          <a:p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452621" y="4264852"/>
            <a:ext cx="2598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Blot1</a:t>
            </a:r>
          </a:p>
          <a:p>
            <a:r>
              <a:rPr kumimoji="1" lang="en-US" altLang="zh-CN" dirty="0" smtClean="0"/>
              <a:t>{</a:t>
            </a:r>
          </a:p>
          <a:p>
            <a:r>
              <a:rPr kumimoji="1" lang="en-US" altLang="zh-CN" dirty="0" smtClean="0"/>
              <a:t>X=47.0;</a:t>
            </a:r>
          </a:p>
          <a:p>
            <a:r>
              <a:rPr kumimoji="1" lang="en-US" altLang="zh-CN" dirty="0" smtClean="0"/>
              <a:t>Y=3pix;</a:t>
            </a:r>
          </a:p>
          <a:p>
            <a:r>
              <a:rPr kumimoji="1" lang="en-US" altLang="zh-CN" dirty="0" smtClean="0"/>
              <a:t>Width=?;</a:t>
            </a:r>
          </a:p>
          <a:p>
            <a:r>
              <a:rPr kumimoji="1" lang="en-US" altLang="zh-CN" dirty="0" smtClean="0"/>
              <a:t>Height=?;</a:t>
            </a:r>
          </a:p>
          <a:p>
            <a:r>
              <a:rPr kumimoji="1" lang="en-US" altLang="zh-CN" dirty="0" err="1" smtClean="0"/>
              <a:t>TypeAProbability</a:t>
            </a:r>
            <a:r>
              <a:rPr kumimoji="1" lang="en-US" altLang="zh-CN" dirty="0" smtClean="0"/>
              <a:t>=?;</a:t>
            </a:r>
          </a:p>
          <a:p>
            <a:r>
              <a:rPr kumimoji="1" lang="en-US" altLang="zh-CN" dirty="0" smtClean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08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Extract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PDF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Decode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latex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Decode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&lt;Html&gt;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309" y="2405094"/>
            <a:ext cx="5514291" cy="2817781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3884-1B52-9B44-BB46-E95CFFBB97DE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81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Extract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PDF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PDF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script</a:t>
            </a:r>
          </a:p>
          <a:p>
            <a:pPr lvl="1"/>
            <a:r>
              <a:rPr kumimoji="1" lang="en-US" altLang="zh-CN" dirty="0" err="1" smtClean="0"/>
              <a:t>PDFminer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pyPDF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E9B0-1CFB-3E48-878D-85464D9172EB}" type="datetime1">
              <a:rPr kumimoji="1" lang="zh-CN" altLang="en-US" smtClean="0"/>
              <a:t>2017/10/4</a:t>
            </a:fld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34" y="2256019"/>
            <a:ext cx="1625600" cy="1003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25" y="2271211"/>
            <a:ext cx="1859986" cy="9729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403" y="2148874"/>
            <a:ext cx="1543977" cy="1122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949384" y="2577307"/>
            <a:ext cx="965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27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Extract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PDF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871E3-6812-9A42-A495-325E72981F6D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18" y="1690688"/>
            <a:ext cx="4454869" cy="25224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424" y="1690688"/>
            <a:ext cx="6723878" cy="3807287"/>
          </a:xfrm>
          <a:prstGeom prst="rect">
            <a:avLst/>
          </a:prstGeom>
        </p:spPr>
      </p:pic>
      <p:sp>
        <p:nvSpPr>
          <p:cNvPr id="8" name="直角上箭头 7"/>
          <p:cNvSpPr/>
          <p:nvPr/>
        </p:nvSpPr>
        <p:spPr>
          <a:xfrm rot="5400000">
            <a:off x="2685327" y="4398380"/>
            <a:ext cx="1157468" cy="109959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80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Extract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PDF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871E3-6812-9A42-A495-325E72981F6D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60" y="1555100"/>
            <a:ext cx="9101559" cy="459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6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Extract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PDF——further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job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59" y="2280213"/>
            <a:ext cx="5092070" cy="2325084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871E3-6812-9A42-A495-325E72981F6D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6</a:t>
            </a:fld>
            <a:endParaRPr kumimoji="1" lang="zh-CN" altLang="en-US"/>
          </a:p>
        </p:txBody>
      </p:sp>
      <p:cxnSp>
        <p:nvCxnSpPr>
          <p:cNvPr id="9" name="直线连接符 8"/>
          <p:cNvCxnSpPr/>
          <p:nvPr/>
        </p:nvCxnSpPr>
        <p:spPr>
          <a:xfrm>
            <a:off x="9745884" y="1786561"/>
            <a:ext cx="34724" cy="3148314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52" y="2170616"/>
            <a:ext cx="5252495" cy="3022464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 flipV="1">
            <a:off x="3215531" y="1690689"/>
            <a:ext cx="48531" cy="3772562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553937" y="5030748"/>
            <a:ext cx="856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accent1"/>
                </a:solidFill>
              </a:rPr>
              <a:t>?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21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Metric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overlap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871E3-6812-9A42-A495-325E72981F6D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67000" y="4139591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First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get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their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outline</a:t>
            </a:r>
            <a:endParaRPr kumimoji="1" lang="en-US" altLang="zh-CN" sz="1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Then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move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them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in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order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to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get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maximum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of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similarity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define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before.</a:t>
            </a:r>
            <a:endParaRPr kumimoji="1" lang="zh-CN" altLang="en-US" sz="1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74" y="2060385"/>
            <a:ext cx="5118100" cy="1701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46" y="1646238"/>
            <a:ext cx="2859713" cy="23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Metric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Kullback-Leibler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divergence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gain)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871E3-6812-9A42-A495-325E72981F6D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20" y="2401094"/>
            <a:ext cx="6172200" cy="1600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67000" y="4300534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Where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err="1" smtClean="0">
                <a:latin typeface="STHeiti Light" charset="-122"/>
                <a:ea typeface="STHeiti Light" charset="-122"/>
                <a:cs typeface="STHeiti Light" charset="-122"/>
              </a:rPr>
              <a:t>p&amp;q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stands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for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kind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of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statistics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probability</a:t>
            </a:r>
          </a:p>
          <a:p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Here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can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assume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darkness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refers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to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probability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about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how</a:t>
            </a:r>
            <a:r>
              <a:rPr kumimoji="1" lang="zh-CN" altLang="en-US" sz="1400" dirty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could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make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shall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there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shall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be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such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protein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in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position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of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probe.</a:t>
            </a:r>
          </a:p>
          <a:p>
            <a:endParaRPr kumimoji="1" lang="en-US" altLang="zh-CN" sz="1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Its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not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exchangeable,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which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means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shall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have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master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mask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first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as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frame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of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reference.</a:t>
            </a:r>
          </a:p>
          <a:p>
            <a:endParaRPr kumimoji="1" lang="en-US" altLang="zh-CN" sz="1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First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have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b="1" i="1" dirty="0" smtClean="0">
                <a:latin typeface="STHeiti Light" charset="-122"/>
                <a:ea typeface="STHeiti Light" charset="-122"/>
                <a:cs typeface="STHeiti Light" charset="-122"/>
              </a:rPr>
              <a:t>float</a:t>
            </a:r>
            <a:r>
              <a:rPr kumimoji="1" lang="zh-CN" altLang="en-US" sz="1400" b="1" i="1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b="1" i="1" dirty="0" smtClean="0">
                <a:latin typeface="STHeiti Light" charset="-122"/>
                <a:ea typeface="STHeiti Light" charset="-122"/>
                <a:cs typeface="STHeiti Light" charset="-122"/>
              </a:rPr>
              <a:t>window</a:t>
            </a:r>
            <a:r>
              <a:rPr kumimoji="1" lang="zh-CN" altLang="en-US" sz="1400" b="1" i="1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which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has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same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size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as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Master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Mask.</a:t>
            </a:r>
          </a:p>
          <a:p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Then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move</a:t>
            </a:r>
            <a:r>
              <a:rPr kumimoji="1" lang="zh-CN" altLang="en-US" sz="1400" dirty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it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to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the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object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want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to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compare.</a:t>
            </a:r>
          </a:p>
          <a:p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Calculate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b="1" i="1" dirty="0" smtClean="0">
                <a:latin typeface="STHeiti Light" charset="-122"/>
                <a:ea typeface="STHeiti Light" charset="-122"/>
                <a:cs typeface="STHeiti Light" charset="-122"/>
              </a:rPr>
              <a:t>each</a:t>
            </a:r>
            <a:r>
              <a:rPr kumimoji="1" lang="zh-CN" altLang="en-US" sz="1400" b="1" i="1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b="1" i="1" dirty="0" smtClean="0">
                <a:latin typeface="STHeiti Light" charset="-122"/>
                <a:ea typeface="STHeiti Light" charset="-122"/>
                <a:cs typeface="STHeiti Light" charset="-122"/>
              </a:rPr>
              <a:t>pixel</a:t>
            </a:r>
            <a:r>
              <a:rPr kumimoji="1" lang="zh-CN" altLang="en-US" sz="1400" b="1" i="1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by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its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average(RGB).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View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it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as</a:t>
            </a:r>
            <a:r>
              <a:rPr kumimoji="1" lang="zh-CN" altLang="en-US" sz="1400" dirty="0" smtClean="0"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r>
              <a:rPr kumimoji="1" lang="en-US" altLang="zh-CN" sz="1400" dirty="0" smtClean="0">
                <a:latin typeface="STHeiti Light" charset="-122"/>
                <a:ea typeface="STHeiti Light" charset="-122"/>
                <a:cs typeface="STHeiti Light" charset="-122"/>
              </a:rPr>
              <a:t>P&amp;Q</a:t>
            </a:r>
            <a:endParaRPr kumimoji="1" lang="en-US" altLang="zh-CN" sz="14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320" y="2294697"/>
            <a:ext cx="3352479" cy="20058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00175" y="3543300"/>
            <a:ext cx="450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Similarity=1-Dk(P||Q)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63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Metric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kumimoji="1" lang="en-US" altLang="zh-CN" dirty="0" smtClean="0"/>
              <a:t>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blot</a:t>
            </a: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871E3-6812-9A42-A495-325E72981F6D}" type="datetime1">
              <a:rPr kumimoji="1" lang="zh-CN" altLang="en-US" smtClean="0"/>
              <a:t>2017/10/4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705E-3D9C-174E-917A-61B40E34E261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59" y="2254727"/>
            <a:ext cx="3009900" cy="3632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58871" y="2581835"/>
            <a:ext cx="6024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First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connected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component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image.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sometimes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blots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overlap.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Mathematical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morphology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erode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kernel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apart.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restore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origin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shape.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486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391</Words>
  <Application>Microsoft Macintosh PowerPoint</Application>
  <PresentationFormat>宽屏</PresentationFormat>
  <Paragraphs>99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DengXian</vt:lpstr>
      <vt:lpstr>DengXian Light</vt:lpstr>
      <vt:lpstr>STHeiti Light</vt:lpstr>
      <vt:lpstr>Arial</vt:lpstr>
      <vt:lpstr>Office 主题</vt:lpstr>
      <vt:lpstr>Xiangyang Shi</vt:lpstr>
      <vt:lpstr>Extract Info from PDF</vt:lpstr>
      <vt:lpstr>Extract info from PDF</vt:lpstr>
      <vt:lpstr>Extract info from PDF</vt:lpstr>
      <vt:lpstr>Extract info from PDF</vt:lpstr>
      <vt:lpstr>Extract info from PDF——further job</vt:lpstr>
      <vt:lpstr>Evaluation Metric</vt:lpstr>
      <vt:lpstr>Evaluation Metric</vt:lpstr>
      <vt:lpstr>Evaluation Metric</vt:lpstr>
      <vt:lpstr>Questions: What Info shall we care from Img</vt:lpstr>
      <vt:lpstr>What Info shall we care from Img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Xiangyang Shi</dc:title>
  <dc:creator>Xiangyang Shi</dc:creator>
  <cp:lastModifiedBy>Xiangyang Shi</cp:lastModifiedBy>
  <cp:revision>10</cp:revision>
  <dcterms:created xsi:type="dcterms:W3CDTF">2017-10-04T16:13:19Z</dcterms:created>
  <dcterms:modified xsi:type="dcterms:W3CDTF">2017-10-04T18:20:00Z</dcterms:modified>
</cp:coreProperties>
</file>